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28"/>
  </p:normalViewPr>
  <p:slideViewPr>
    <p:cSldViewPr snapToGrid="0" snapToObjects="1">
      <p:cViewPr varScale="1">
        <p:scale>
          <a:sx n="122" d="100"/>
          <a:sy n="122" d="100"/>
        </p:scale>
        <p:origin x="-3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F44A13-49B7-9E47-ACDC-08728EEDA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Less testing and </a:t>
            </a:r>
            <a:r>
              <a:rPr lang="en-US" dirty="0" smtClean="0"/>
              <a:t>no               </a:t>
            </a:r>
            <a:r>
              <a:rPr lang="en-US" smtClean="0"/>
              <a:t>more individual SLO </a:t>
            </a:r>
            <a:r>
              <a:rPr lang="en-US" dirty="0" smtClean="0"/>
              <a:t>targets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981623D-7629-D843-B833-D66FD0B93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APPR in School Year 2018-19</a:t>
            </a:r>
          </a:p>
        </p:txBody>
      </p:sp>
    </p:spTree>
    <p:extLst>
      <p:ext uri="{BB962C8B-B14F-4D97-AF65-F5344CB8AC3E}">
        <p14:creationId xmlns:p14="http://schemas.microsoft.com/office/powerpoint/2010/main" val="6852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A62E7B-1CE7-D342-8B9F-AE531103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400" dirty="0"/>
              <a:t>Simplification is the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72AFF7-28D2-1940-8D04-BCA53E99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95% of teachers evaluated by APPR there will be: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more setting </a:t>
            </a:r>
            <a:r>
              <a:rPr lang="en-US" dirty="0"/>
              <a:t>of SLOs/Targets</a:t>
            </a:r>
          </a:p>
          <a:p>
            <a:pPr lvl="1"/>
            <a:r>
              <a:rPr lang="en-US" dirty="0"/>
              <a:t>No mandatory administration of pre- and post-tests</a:t>
            </a:r>
          </a:p>
          <a:p>
            <a:pPr lvl="1"/>
            <a:r>
              <a:rPr lang="en-US" dirty="0"/>
              <a:t>A Districtwide target with proven reliability</a:t>
            </a:r>
          </a:p>
        </p:txBody>
      </p:sp>
    </p:spTree>
    <p:extLst>
      <p:ext uri="{BB962C8B-B14F-4D97-AF65-F5344CB8AC3E}">
        <p14:creationId xmlns:p14="http://schemas.microsoft.com/office/powerpoint/2010/main" val="325207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31ECC-2F71-5D46-A0C8-8A75A76C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look like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A5B25-FAA7-CE45-8092-FF7746E5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teachers can access pre- and post tests- </a:t>
            </a:r>
            <a:r>
              <a:rPr lang="en-US" b="1" u="sng" dirty="0"/>
              <a:t>if</a:t>
            </a:r>
            <a:r>
              <a:rPr lang="en-US" dirty="0"/>
              <a:t> </a:t>
            </a:r>
            <a:r>
              <a:rPr lang="en-US" dirty="0" smtClean="0"/>
              <a:t>they want </a:t>
            </a:r>
            <a:r>
              <a:rPr lang="en-US" dirty="0"/>
              <a:t>information about where their students are; </a:t>
            </a:r>
            <a:r>
              <a:rPr lang="en-US" dirty="0" smtClean="0"/>
              <a:t> no </a:t>
            </a:r>
            <a:r>
              <a:rPr lang="en-US" dirty="0"/>
              <a:t>deadlines apply</a:t>
            </a:r>
          </a:p>
          <a:p>
            <a:r>
              <a:rPr lang="en-US" dirty="0"/>
              <a:t>No </a:t>
            </a:r>
            <a:r>
              <a:rPr lang="en-US" dirty="0" smtClean="0"/>
              <a:t>more conferencing</a:t>
            </a:r>
            <a:r>
              <a:rPr lang="en-US" dirty="0"/>
              <a:t>/negotiating with your administrator over target setting for APPR</a:t>
            </a:r>
          </a:p>
          <a:p>
            <a:r>
              <a:rPr lang="en-US" dirty="0"/>
              <a:t>The Observation-–what we call the final evaluation—</a:t>
            </a:r>
            <a:r>
              <a:rPr lang="en-US" dirty="0" smtClean="0"/>
              <a:t>remains unchanged</a:t>
            </a:r>
            <a:endParaRPr lang="en-US" dirty="0"/>
          </a:p>
          <a:p>
            <a:r>
              <a:rPr lang="en-US" dirty="0"/>
              <a:t>APPR appeal process </a:t>
            </a:r>
            <a:r>
              <a:rPr lang="en-US" dirty="0" smtClean="0"/>
              <a:t>remains </a:t>
            </a:r>
            <a:r>
              <a:rPr lang="en-US" dirty="0"/>
              <a:t>the same</a:t>
            </a:r>
          </a:p>
        </p:txBody>
      </p:sp>
    </p:spTree>
    <p:extLst>
      <p:ext uri="{BB962C8B-B14F-4D97-AF65-F5344CB8AC3E}">
        <p14:creationId xmlns:p14="http://schemas.microsoft.com/office/powerpoint/2010/main" val="212184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31ECC-2F71-5D46-A0C8-8A75A76C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look like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A5B25-FAA7-CE45-8092-FF7746E5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 at RCSDk12.org will </a:t>
            </a:r>
            <a:r>
              <a:rPr lang="en-US" dirty="0" smtClean="0"/>
              <a:t>no longer </a:t>
            </a:r>
            <a:r>
              <a:rPr lang="en-US" dirty="0"/>
              <a:t>be emailing you about missing SLOs or missing post tests</a:t>
            </a:r>
          </a:p>
          <a:p>
            <a:r>
              <a:rPr lang="en-US" dirty="0"/>
              <a:t>From September until the following August,  the Student Performance component of APPR is on “automatic pilot”</a:t>
            </a:r>
          </a:p>
          <a:p>
            <a:r>
              <a:rPr lang="en-US" dirty="0"/>
              <a:t>The Districtwide target is like a group goal for K-</a:t>
            </a:r>
            <a:r>
              <a:rPr lang="en-US" dirty="0" smtClean="0"/>
              <a:t>12 applying to teachers of </a:t>
            </a:r>
            <a:r>
              <a:rPr lang="en-US" dirty="0"/>
              <a:t>all </a:t>
            </a:r>
            <a:r>
              <a:rPr lang="en-US" dirty="0" smtClean="0"/>
              <a:t>subjects </a:t>
            </a:r>
            <a:r>
              <a:rPr lang="en-US" dirty="0"/>
              <a:t>except for some secondary teachers (next slide)</a:t>
            </a:r>
          </a:p>
        </p:txBody>
      </p:sp>
    </p:spTree>
    <p:extLst>
      <p:ext uri="{BB962C8B-B14F-4D97-AF65-F5344CB8AC3E}">
        <p14:creationId xmlns:p14="http://schemas.microsoft.com/office/powerpoint/2010/main" val="307519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DFDFA-1DA8-9549-9C40-EDFAF787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dirty="0"/>
              <a:t>What are the Exceptions?</a:t>
            </a:r>
            <a:br>
              <a:rPr lang="en-US" sz="4900" dirty="0"/>
            </a:br>
            <a:endParaRPr lang="en-US" sz="4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D9B3C1-7AB2-1547-8DD7-C09EDB34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tailored rubric?</a:t>
            </a:r>
          </a:p>
          <a:p>
            <a:pPr lvl="1"/>
            <a:r>
              <a:rPr lang="en-US" dirty="0"/>
              <a:t>Members who use a different rubric will see no changes</a:t>
            </a:r>
          </a:p>
          <a:p>
            <a:endParaRPr lang="en-US" dirty="0"/>
          </a:p>
          <a:p>
            <a:r>
              <a:rPr lang="en-US" dirty="0"/>
              <a:t>Science 8 and Regents course teachers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State </a:t>
            </a:r>
            <a:r>
              <a:rPr lang="en-US" b="1" u="sng" dirty="0"/>
              <a:t>may</a:t>
            </a:r>
            <a:r>
              <a:rPr lang="en-US" dirty="0"/>
              <a:t> require individual SLOs for teachers with 50% of their student load ending in a Regents exam </a:t>
            </a:r>
            <a:r>
              <a:rPr lang="en-US" dirty="0" smtClean="0"/>
              <a:t>and/or for teachers of </a:t>
            </a:r>
            <a:r>
              <a:rPr lang="en-US" dirty="0"/>
              <a:t>Science 8.  This is still under review with the District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80D065-1FDA-0C4F-9133-323B9B12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Why are we doing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185BBD-AD47-AC4E-940D-4E1EA81AB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 of districts in the State are using group targets, not individual SLOs.</a:t>
            </a:r>
          </a:p>
          <a:p>
            <a:r>
              <a:rPr lang="en-US" dirty="0"/>
              <a:t>Almost all of Monroe County districts report very satisfactory results with group targets</a:t>
            </a:r>
          </a:p>
          <a:p>
            <a:r>
              <a:rPr lang="en-US" dirty="0"/>
              <a:t>So do other BIG 5 Cities (Buffalo, Syracuse, Binghamton, etc.)</a:t>
            </a:r>
          </a:p>
          <a:p>
            <a:r>
              <a:rPr lang="en-US" dirty="0" smtClean="0"/>
              <a:t>RCSD school administrators </a:t>
            </a:r>
            <a:r>
              <a:rPr lang="en-US" dirty="0"/>
              <a:t>already use group goals and get good results</a:t>
            </a:r>
          </a:p>
        </p:txBody>
      </p:sp>
    </p:spTree>
    <p:extLst>
      <p:ext uri="{BB962C8B-B14F-4D97-AF65-F5344CB8AC3E}">
        <p14:creationId xmlns:p14="http://schemas.microsoft.com/office/powerpoint/2010/main" val="73728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6371EA-633E-CA49-97E0-1857F2CA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doing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6C36E6-D55E-3D48-ABD9-0C535CAE2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will reduce stress from guessing results months before a post-test is given</a:t>
            </a:r>
          </a:p>
          <a:p>
            <a:r>
              <a:rPr lang="en-US" dirty="0"/>
              <a:t>The Student Performance results will be better across the District</a:t>
            </a:r>
          </a:p>
          <a:p>
            <a:r>
              <a:rPr lang="en-US" dirty="0"/>
              <a:t>The Observation component-–the part most closely involving you—resumes its place as the key to one’s rating</a:t>
            </a:r>
          </a:p>
          <a:p>
            <a:r>
              <a:rPr lang="en-US" dirty="0"/>
              <a:t>It is a one-year agreement that could be </a:t>
            </a:r>
            <a:r>
              <a:rPr lang="en-US" dirty="0" smtClean="0"/>
              <a:t>renegotiated, </a:t>
            </a:r>
            <a:r>
              <a:rPr lang="en-US" dirty="0"/>
              <a:t>if needed</a:t>
            </a:r>
          </a:p>
        </p:txBody>
      </p:sp>
    </p:spTree>
    <p:extLst>
      <p:ext uri="{BB962C8B-B14F-4D97-AF65-F5344CB8AC3E}">
        <p14:creationId xmlns:p14="http://schemas.microsoft.com/office/powerpoint/2010/main" val="293799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20B291-D70E-7E49-8554-049EA1514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Why are We doing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924C13-CA6D-C448-8EF5-2FF4CC7A8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testing</a:t>
            </a:r>
            <a:endParaRPr lang="en-US" dirty="0"/>
          </a:p>
          <a:p>
            <a:r>
              <a:rPr lang="en-US" dirty="0" smtClean="0"/>
              <a:t>More time for teaching and learning</a:t>
            </a:r>
          </a:p>
          <a:p>
            <a:r>
              <a:rPr lang="en-US" dirty="0" smtClean="0"/>
              <a:t>No </a:t>
            </a:r>
            <a:r>
              <a:rPr lang="en-US" smtClean="0"/>
              <a:t>more individual SLOs</a:t>
            </a:r>
            <a:endParaRPr lang="en-US" dirty="0"/>
          </a:p>
          <a:p>
            <a:r>
              <a:rPr lang="en-US" dirty="0" smtClean="0"/>
              <a:t>Less reliance on the “junk science” that is APPR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851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</TotalTime>
  <Words>405</Words>
  <Application>Microsoft Macintosh PowerPoint</Application>
  <PresentationFormat>Custom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Less testing and no               more individual SLO targets</vt:lpstr>
      <vt:lpstr> Simplification is the Rule</vt:lpstr>
      <vt:lpstr>What does this look like for You?</vt:lpstr>
      <vt:lpstr>What does this look like for you?</vt:lpstr>
      <vt:lpstr> What are the Exceptions? </vt:lpstr>
      <vt:lpstr>Why are we doing this?</vt:lpstr>
      <vt:lpstr>Why are we doing this?</vt:lpstr>
      <vt:lpstr>Why are We doing this?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ERA for APPR</dc:title>
  <dc:creator>Bill Gerber</dc:creator>
  <cp:lastModifiedBy>Adam Urbanski</cp:lastModifiedBy>
  <cp:revision>15</cp:revision>
  <dcterms:created xsi:type="dcterms:W3CDTF">2018-08-03T18:25:38Z</dcterms:created>
  <dcterms:modified xsi:type="dcterms:W3CDTF">2018-08-20T15:12:56Z</dcterms:modified>
</cp:coreProperties>
</file>